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Bebas Neue"/>
      <p:regular r:id="rId8"/>
    </p:embeddedFont>
    <p:embeddedFont>
      <p:font typeface="Abel"/>
      <p:regular r:id="rId9"/>
    </p:embeddedFont>
    <p:embeddedFont>
      <p:font typeface="Unica One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bel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BebasNeue-regular.fntdata"/><Relationship Id="rId10" Type="http://schemas.openxmlformats.org/officeDocument/2006/relationships/font" Target="fonts/UnicaOne-regular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eplit.com/@ArnavSareen/CompSci-Public#main.p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b71532e4c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b71532e4c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ica One"/>
                <a:ea typeface="Unica One"/>
                <a:cs typeface="Unica One"/>
                <a:sym typeface="Unica One"/>
              </a:rPr>
              <a:t>Solution Replit: </a:t>
            </a:r>
            <a:r>
              <a:rPr lang="en" u="sng">
                <a:solidFill>
                  <a:schemeClr val="hlink"/>
                </a:solidFill>
                <a:latin typeface="Unica One"/>
                <a:ea typeface="Unica One"/>
                <a:cs typeface="Unica One"/>
                <a:sym typeface="Unica One"/>
                <a:hlinkClick r:id="rId2"/>
              </a:rPr>
              <a:t>https://replit.com/@ArnavSareen/CompSci-Public#main.py</a:t>
            </a:r>
            <a:endParaRPr>
              <a:latin typeface="Unica One"/>
              <a:ea typeface="Unica One"/>
              <a:cs typeface="Unica One"/>
              <a:sym typeface="Unic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nica One"/>
              <a:ea typeface="Unica One"/>
              <a:cs typeface="Unica One"/>
              <a:sym typeface="Unica On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64175" y="364200"/>
            <a:ext cx="8415725" cy="4422702"/>
            <a:chOff x="364175" y="364200"/>
            <a:chExt cx="8415725" cy="4422702"/>
          </a:xfrm>
        </p:grpSpPr>
        <p:sp>
          <p:nvSpPr>
            <p:cNvPr id="55" name="Google Shape;55;p14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64175" y="364200"/>
              <a:ext cx="8415000" cy="32955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2288225" y="2851125"/>
            <a:ext cx="4567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2" type="ctrTitle"/>
          </p:nvPr>
        </p:nvSpPr>
        <p:spPr>
          <a:xfrm>
            <a:off x="2288225" y="680775"/>
            <a:ext cx="4567500" cy="20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64" name="Google Shape;64;p1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486475" y="4106775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4225" y="1139600"/>
            <a:ext cx="8415900" cy="3647100"/>
          </a:xfrm>
          <a:prstGeom prst="roundRect">
            <a:avLst>
              <a:gd fmla="val 473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20000" y="1367575"/>
            <a:ext cx="77040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364223" y="356774"/>
            <a:ext cx="8415902" cy="4429739"/>
            <a:chOff x="364223" y="356774"/>
            <a:chExt cx="8415902" cy="4429739"/>
          </a:xfrm>
        </p:grpSpPr>
        <p:sp>
          <p:nvSpPr>
            <p:cNvPr id="78" name="Google Shape;78;p17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64225" y="1139600"/>
              <a:ext cx="6566400" cy="17574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7123775" y="1139600"/>
              <a:ext cx="1656300" cy="17079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 flipH="1">
              <a:off x="2217625" y="3090300"/>
              <a:ext cx="6562500" cy="16941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 flipH="1">
              <a:off x="364264" y="3090312"/>
              <a:ext cx="1656300" cy="16962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55284" y="1714625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7130115" y="3687600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subTitle"/>
          </p:nvPr>
        </p:nvSpPr>
        <p:spPr>
          <a:xfrm>
            <a:off x="2210287" y="1325675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subTitle"/>
          </p:nvPr>
        </p:nvSpPr>
        <p:spPr>
          <a:xfrm>
            <a:off x="2495287" y="3298650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8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0" name="Google Shape;90;p18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8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9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5" name="Google Shape;95;p19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281050" y="33003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2" type="subTitle"/>
          </p:nvPr>
        </p:nvSpPr>
        <p:spPr>
          <a:xfrm>
            <a:off x="2281050" y="22134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6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1388100" y="1654363"/>
            <a:ext cx="6367800" cy="18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364225" y="356823"/>
            <a:ext cx="8415600" cy="4430101"/>
            <a:chOff x="364225" y="356823"/>
            <a:chExt cx="8415600" cy="4430101"/>
          </a:xfrm>
        </p:grpSpPr>
        <p:sp>
          <p:nvSpPr>
            <p:cNvPr id="105" name="Google Shape;105;p21"/>
            <p:cNvSpPr/>
            <p:nvPr/>
          </p:nvSpPr>
          <p:spPr>
            <a:xfrm>
              <a:off x="364225" y="356823"/>
              <a:ext cx="4098900" cy="44301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680925" y="1604825"/>
              <a:ext cx="4098900" cy="3182100"/>
            </a:xfrm>
            <a:prstGeom prst="roundRect">
              <a:avLst>
                <a:gd fmla="val 721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680925" y="356825"/>
              <a:ext cx="4098900" cy="1054800"/>
            </a:xfrm>
            <a:prstGeom prst="roundRect">
              <a:avLst>
                <a:gd fmla="val 1654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5015825" y="2641875"/>
            <a:ext cx="34083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5015825" y="365300"/>
            <a:ext cx="3408300" cy="9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720000" y="1516338"/>
            <a:ext cx="3159900" cy="19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3"/>
          <p:cNvGrpSpPr/>
          <p:nvPr/>
        </p:nvGrpSpPr>
        <p:grpSpPr>
          <a:xfrm>
            <a:off x="364200" y="356775"/>
            <a:ext cx="8415700" cy="4430025"/>
            <a:chOff x="364200" y="356775"/>
            <a:chExt cx="8415700" cy="4430025"/>
          </a:xfrm>
        </p:grpSpPr>
        <p:sp>
          <p:nvSpPr>
            <p:cNvPr id="114" name="Google Shape;114;p23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1429200" y="356775"/>
              <a:ext cx="6285600" cy="3320700"/>
            </a:xfrm>
            <a:prstGeom prst="roundRect">
              <a:avLst>
                <a:gd fmla="val 559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642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79081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1636700" y="1139600"/>
            <a:ext cx="5870700" cy="170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636700" y="4096300"/>
            <a:ext cx="58707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5"/>
          <p:cNvGrpSpPr/>
          <p:nvPr/>
        </p:nvGrpSpPr>
        <p:grpSpPr>
          <a:xfrm flipH="1"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123" name="Google Shape;123;p2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25"/>
          <p:cNvSpPr txBox="1"/>
          <p:nvPr>
            <p:ph hasCustomPrompt="1" type="title"/>
          </p:nvPr>
        </p:nvSpPr>
        <p:spPr>
          <a:xfrm>
            <a:off x="6492825" y="1329838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602300" y="4106813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2" type="title"/>
          </p:nvPr>
        </p:nvSpPr>
        <p:spPr>
          <a:xfrm>
            <a:off x="703350" y="904138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6"/>
          <p:cNvGrpSpPr/>
          <p:nvPr/>
        </p:nvGrpSpPr>
        <p:grpSpPr>
          <a:xfrm>
            <a:off x="364200" y="356749"/>
            <a:ext cx="8414700" cy="3295501"/>
            <a:chOff x="364200" y="356749"/>
            <a:chExt cx="8414700" cy="3295501"/>
          </a:xfrm>
        </p:grpSpPr>
        <p:sp>
          <p:nvSpPr>
            <p:cNvPr id="132" name="Google Shape;132;p26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6"/>
          <p:cNvSpPr/>
          <p:nvPr/>
        </p:nvSpPr>
        <p:spPr>
          <a:xfrm>
            <a:off x="1429200" y="3845750"/>
            <a:ext cx="62856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3642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79081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6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6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7"/>
          <p:cNvGrpSpPr/>
          <p:nvPr/>
        </p:nvGrpSpPr>
        <p:grpSpPr>
          <a:xfrm>
            <a:off x="364200" y="356749"/>
            <a:ext cx="8415700" cy="4430153"/>
            <a:chOff x="364200" y="356749"/>
            <a:chExt cx="8415700" cy="4430153"/>
          </a:xfrm>
        </p:grpSpPr>
        <p:sp>
          <p:nvSpPr>
            <p:cNvPr id="142" name="Google Shape;142;p27"/>
            <p:cNvSpPr/>
            <p:nvPr/>
          </p:nvSpPr>
          <p:spPr>
            <a:xfrm>
              <a:off x="364200" y="356750"/>
              <a:ext cx="55305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138675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7"/>
          <p:cNvSpPr txBox="1"/>
          <p:nvPr>
            <p:ph hasCustomPrompt="1" type="title"/>
          </p:nvPr>
        </p:nvSpPr>
        <p:spPr>
          <a:xfrm>
            <a:off x="6492825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2" type="title"/>
          </p:nvPr>
        </p:nvSpPr>
        <p:spPr>
          <a:xfrm>
            <a:off x="703350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8"/>
          <p:cNvGrpSpPr/>
          <p:nvPr/>
        </p:nvGrpSpPr>
        <p:grpSpPr>
          <a:xfrm flipH="1">
            <a:off x="364200" y="1491174"/>
            <a:ext cx="8414700" cy="3295501"/>
            <a:chOff x="364200" y="356749"/>
            <a:chExt cx="8414700" cy="3295501"/>
          </a:xfrm>
        </p:grpSpPr>
        <p:sp>
          <p:nvSpPr>
            <p:cNvPr id="152" name="Google Shape;152;p28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8"/>
          <p:cNvSpPr txBox="1"/>
          <p:nvPr>
            <p:ph hasCustomPrompt="1" type="title"/>
          </p:nvPr>
        </p:nvSpPr>
        <p:spPr>
          <a:xfrm>
            <a:off x="6492825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720000" y="4106775"/>
            <a:ext cx="48198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719850" y="1892975"/>
            <a:ext cx="48198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/>
        </p:nvSpPr>
        <p:spPr>
          <a:xfrm>
            <a:off x="3198000" y="1491175"/>
            <a:ext cx="5580900" cy="3295500"/>
          </a:xfrm>
          <a:prstGeom prst="roundRect">
            <a:avLst>
              <a:gd fmla="val 5927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364200" y="1491174"/>
            <a:ext cx="2640600" cy="3295500"/>
          </a:xfrm>
          <a:prstGeom prst="roundRect">
            <a:avLst>
              <a:gd fmla="val 84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hasCustomPrompt="1" type="title"/>
          </p:nvPr>
        </p:nvSpPr>
        <p:spPr>
          <a:xfrm>
            <a:off x="718350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607078" y="4106775"/>
            <a:ext cx="481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8" name="Google Shape;168;p29"/>
          <p:cNvSpPr txBox="1"/>
          <p:nvPr>
            <p:ph idx="2" type="title"/>
          </p:nvPr>
        </p:nvSpPr>
        <p:spPr>
          <a:xfrm>
            <a:off x="3606928" y="1892975"/>
            <a:ext cx="48174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364200" y="356750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3198075" y="356750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/>
          <p:nvPr/>
        </p:nvSpPr>
        <p:spPr>
          <a:xfrm>
            <a:off x="6034300" y="356750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364200" y="2690281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3198075" y="2690275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6034300" y="2690281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573825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0"/>
          <p:cNvSpPr txBox="1"/>
          <p:nvPr>
            <p:ph hasCustomPrompt="1" idx="2" type="title"/>
          </p:nvPr>
        </p:nvSpPr>
        <p:spPr>
          <a:xfrm>
            <a:off x="573834" y="456270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573825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title"/>
          </p:nvPr>
        </p:nvSpPr>
        <p:spPr>
          <a:xfrm>
            <a:off x="3460827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30"/>
          <p:cNvSpPr txBox="1"/>
          <p:nvPr>
            <p:ph hasCustomPrompt="1" idx="4" type="title"/>
          </p:nvPr>
        </p:nvSpPr>
        <p:spPr>
          <a:xfrm>
            <a:off x="3460827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3460827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title"/>
          </p:nvPr>
        </p:nvSpPr>
        <p:spPr>
          <a:xfrm>
            <a:off x="6341926" y="1260458"/>
            <a:ext cx="22806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" name="Google Shape;183;p30"/>
          <p:cNvSpPr txBox="1"/>
          <p:nvPr>
            <p:ph hasCustomPrompt="1" idx="7" type="title"/>
          </p:nvPr>
        </p:nvSpPr>
        <p:spPr>
          <a:xfrm>
            <a:off x="6341926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6341926" y="1632873"/>
            <a:ext cx="22806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9" type="title"/>
          </p:nvPr>
        </p:nvSpPr>
        <p:spPr>
          <a:xfrm>
            <a:off x="573670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30"/>
          <p:cNvSpPr txBox="1"/>
          <p:nvPr>
            <p:ph hasCustomPrompt="1" idx="13" type="title"/>
          </p:nvPr>
        </p:nvSpPr>
        <p:spPr>
          <a:xfrm>
            <a:off x="573670" y="2812829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573670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5" type="title"/>
          </p:nvPr>
        </p:nvSpPr>
        <p:spPr>
          <a:xfrm>
            <a:off x="3460827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30"/>
          <p:cNvSpPr txBox="1"/>
          <p:nvPr>
            <p:ph hasCustomPrompt="1" idx="16" type="title"/>
          </p:nvPr>
        </p:nvSpPr>
        <p:spPr>
          <a:xfrm>
            <a:off x="3460827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7" type="subTitle"/>
          </p:nvPr>
        </p:nvSpPr>
        <p:spPr>
          <a:xfrm>
            <a:off x="3460827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8" type="title"/>
          </p:nvPr>
        </p:nvSpPr>
        <p:spPr>
          <a:xfrm>
            <a:off x="6341926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30"/>
          <p:cNvSpPr txBox="1"/>
          <p:nvPr>
            <p:ph hasCustomPrompt="1" idx="19" type="title"/>
          </p:nvPr>
        </p:nvSpPr>
        <p:spPr>
          <a:xfrm>
            <a:off x="6341926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/>
          <p:nvPr>
            <p:ph idx="20" type="subTitle"/>
          </p:nvPr>
        </p:nvSpPr>
        <p:spPr>
          <a:xfrm>
            <a:off x="6341926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31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196" name="Google Shape;196;p31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1"/>
          <p:cNvSpPr txBox="1"/>
          <p:nvPr>
            <p:ph type="title"/>
          </p:nvPr>
        </p:nvSpPr>
        <p:spPr>
          <a:xfrm>
            <a:off x="2289738" y="40716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2289925" y="1034850"/>
            <a:ext cx="4563900" cy="19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/>
          <p:nvPr/>
        </p:nvSpPr>
        <p:spPr>
          <a:xfrm>
            <a:off x="364225" y="1139600"/>
            <a:ext cx="4098900" cy="3647400"/>
          </a:xfrm>
          <a:prstGeom prst="roundRect">
            <a:avLst>
              <a:gd fmla="val 897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4680925" y="1139600"/>
            <a:ext cx="4098900" cy="3647400"/>
          </a:xfrm>
          <a:prstGeom prst="roundRect">
            <a:avLst>
              <a:gd fmla="val 725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720000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5028775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720000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2"/>
          <p:cNvSpPr txBox="1"/>
          <p:nvPr>
            <p:ph idx="3" type="title"/>
          </p:nvPr>
        </p:nvSpPr>
        <p:spPr>
          <a:xfrm>
            <a:off x="5028775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32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1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/>
          <p:nvPr/>
        </p:nvSpPr>
        <p:spPr>
          <a:xfrm>
            <a:off x="364225" y="1139775"/>
            <a:ext cx="4098900" cy="3647100"/>
          </a:xfrm>
          <a:prstGeom prst="roundRect">
            <a:avLst>
              <a:gd fmla="val 617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680925" y="1139775"/>
            <a:ext cx="4098900" cy="3647100"/>
          </a:xfrm>
          <a:prstGeom prst="roundRect">
            <a:avLst>
              <a:gd fmla="val 592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720000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028775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20000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" name="Google Shape;216;p33"/>
          <p:cNvSpPr txBox="1"/>
          <p:nvPr>
            <p:ph idx="3" type="title"/>
          </p:nvPr>
        </p:nvSpPr>
        <p:spPr>
          <a:xfrm>
            <a:off x="5028775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33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4"/>
          <p:cNvGrpSpPr/>
          <p:nvPr/>
        </p:nvGrpSpPr>
        <p:grpSpPr>
          <a:xfrm>
            <a:off x="364200" y="356774"/>
            <a:ext cx="8415923" cy="4429926"/>
            <a:chOff x="364200" y="356774"/>
            <a:chExt cx="8415923" cy="4429926"/>
          </a:xfrm>
        </p:grpSpPr>
        <p:sp>
          <p:nvSpPr>
            <p:cNvPr id="220" name="Google Shape;220;p34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4200" y="1139600"/>
              <a:ext cx="26379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198075" y="1139600"/>
              <a:ext cx="26433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6034600" y="1139600"/>
              <a:ext cx="27447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3" type="title"/>
          </p:nvPr>
        </p:nvSpPr>
        <p:spPr>
          <a:xfrm>
            <a:off x="361725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4"/>
          <p:cNvSpPr txBox="1"/>
          <p:nvPr>
            <p:ph idx="4" type="subTitle"/>
          </p:nvPr>
        </p:nvSpPr>
        <p:spPr>
          <a:xfrm>
            <a:off x="361725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5" type="title"/>
          </p:nvPr>
        </p:nvSpPr>
        <p:spPr>
          <a:xfrm>
            <a:off x="65145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6" type="subTitle"/>
          </p:nvPr>
        </p:nvSpPr>
        <p:spPr>
          <a:xfrm>
            <a:off x="65145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35"/>
          <p:cNvGrpSpPr/>
          <p:nvPr/>
        </p:nvGrpSpPr>
        <p:grpSpPr>
          <a:xfrm>
            <a:off x="364223" y="356774"/>
            <a:ext cx="8415900" cy="4429801"/>
            <a:chOff x="364223" y="356774"/>
            <a:chExt cx="8415900" cy="4429801"/>
          </a:xfrm>
        </p:grpSpPr>
        <p:sp>
          <p:nvSpPr>
            <p:cNvPr id="233" name="Google Shape;233;p35"/>
            <p:cNvSpPr/>
            <p:nvPr/>
          </p:nvSpPr>
          <p:spPr>
            <a:xfrm>
              <a:off x="36422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468107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6422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468107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5"/>
          <p:cNvSpPr txBox="1"/>
          <p:nvPr>
            <p:ph type="title"/>
          </p:nvPr>
        </p:nvSpPr>
        <p:spPr>
          <a:xfrm>
            <a:off x="1387277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1387275" y="1883200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2" type="title"/>
          </p:nvPr>
        </p:nvSpPr>
        <p:spPr>
          <a:xfrm>
            <a:off x="1387277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1387275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4" type="title"/>
          </p:nvPr>
        </p:nvSpPr>
        <p:spPr>
          <a:xfrm>
            <a:off x="5683202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3" name="Google Shape;243;p35"/>
          <p:cNvSpPr txBox="1"/>
          <p:nvPr>
            <p:ph idx="5" type="subTitle"/>
          </p:nvPr>
        </p:nvSpPr>
        <p:spPr>
          <a:xfrm>
            <a:off x="5683200" y="1938859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5"/>
          <p:cNvSpPr txBox="1"/>
          <p:nvPr>
            <p:ph idx="6" type="title"/>
          </p:nvPr>
        </p:nvSpPr>
        <p:spPr>
          <a:xfrm>
            <a:off x="5683202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35"/>
          <p:cNvSpPr txBox="1"/>
          <p:nvPr>
            <p:ph idx="7" type="subTitle"/>
          </p:nvPr>
        </p:nvSpPr>
        <p:spPr>
          <a:xfrm>
            <a:off x="5683200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8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6"/>
          <p:cNvGrpSpPr/>
          <p:nvPr/>
        </p:nvGrpSpPr>
        <p:grpSpPr>
          <a:xfrm>
            <a:off x="364200" y="356774"/>
            <a:ext cx="8415923" cy="4429931"/>
            <a:chOff x="364200" y="356774"/>
            <a:chExt cx="8415923" cy="4429931"/>
          </a:xfrm>
        </p:grpSpPr>
        <p:sp>
          <p:nvSpPr>
            <p:cNvPr id="249" name="Google Shape;249;p36"/>
            <p:cNvSpPr/>
            <p:nvPr/>
          </p:nvSpPr>
          <p:spPr>
            <a:xfrm>
              <a:off x="364200" y="3052404"/>
              <a:ext cx="2640600" cy="1734300"/>
            </a:xfrm>
            <a:prstGeom prst="roundRect">
              <a:avLst>
                <a:gd fmla="val 110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3198075" y="3052400"/>
              <a:ext cx="2643300" cy="1734300"/>
            </a:xfrm>
            <a:prstGeom prst="roundRect">
              <a:avLst>
                <a:gd fmla="val 1046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6034300" y="3052404"/>
              <a:ext cx="2744700" cy="1734300"/>
            </a:xfrm>
            <a:prstGeom prst="roundRect">
              <a:avLst>
                <a:gd fmla="val 1095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64200" y="1139605"/>
              <a:ext cx="2640600" cy="1718400"/>
            </a:xfrm>
            <a:prstGeom prst="roundRect">
              <a:avLst>
                <a:gd fmla="val 992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3198075" y="1139600"/>
              <a:ext cx="2643300" cy="1718400"/>
            </a:xfrm>
            <a:prstGeom prst="roundRect">
              <a:avLst>
                <a:gd fmla="val 1118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034300" y="1139605"/>
              <a:ext cx="2744700" cy="1718400"/>
            </a:xfrm>
            <a:prstGeom prst="roundRect">
              <a:avLst>
                <a:gd fmla="val 1168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6"/>
          <p:cNvSpPr txBox="1"/>
          <p:nvPr>
            <p:ph type="title"/>
          </p:nvPr>
        </p:nvSpPr>
        <p:spPr>
          <a:xfrm>
            <a:off x="7200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7200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2" type="title"/>
          </p:nvPr>
        </p:nvSpPr>
        <p:spPr>
          <a:xfrm>
            <a:off x="3522026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 txBox="1"/>
          <p:nvPr>
            <p:ph idx="3" type="subTitle"/>
          </p:nvPr>
        </p:nvSpPr>
        <p:spPr>
          <a:xfrm>
            <a:off x="3522025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4" type="title"/>
          </p:nvPr>
        </p:nvSpPr>
        <p:spPr>
          <a:xfrm>
            <a:off x="64596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36"/>
          <p:cNvSpPr txBox="1"/>
          <p:nvPr>
            <p:ph idx="5" type="subTitle"/>
          </p:nvPr>
        </p:nvSpPr>
        <p:spPr>
          <a:xfrm>
            <a:off x="64596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6"/>
          <p:cNvSpPr txBox="1"/>
          <p:nvPr>
            <p:ph idx="6" type="title"/>
          </p:nvPr>
        </p:nvSpPr>
        <p:spPr>
          <a:xfrm>
            <a:off x="7200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36"/>
          <p:cNvSpPr txBox="1"/>
          <p:nvPr>
            <p:ph idx="7" type="subTitle"/>
          </p:nvPr>
        </p:nvSpPr>
        <p:spPr>
          <a:xfrm>
            <a:off x="7200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6"/>
          <p:cNvSpPr txBox="1"/>
          <p:nvPr>
            <p:ph idx="8" type="title"/>
          </p:nvPr>
        </p:nvSpPr>
        <p:spPr>
          <a:xfrm>
            <a:off x="3522026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6"/>
          <p:cNvSpPr txBox="1"/>
          <p:nvPr>
            <p:ph idx="9" type="subTitle"/>
          </p:nvPr>
        </p:nvSpPr>
        <p:spPr>
          <a:xfrm>
            <a:off x="3522025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3" type="title"/>
          </p:nvPr>
        </p:nvSpPr>
        <p:spPr>
          <a:xfrm>
            <a:off x="64596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36"/>
          <p:cNvSpPr txBox="1"/>
          <p:nvPr>
            <p:ph idx="14" type="subTitle"/>
          </p:nvPr>
        </p:nvSpPr>
        <p:spPr>
          <a:xfrm>
            <a:off x="64596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5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7"/>
          <p:cNvGrpSpPr/>
          <p:nvPr/>
        </p:nvGrpSpPr>
        <p:grpSpPr>
          <a:xfrm>
            <a:off x="364225" y="356823"/>
            <a:ext cx="8415600" cy="4429951"/>
            <a:chOff x="364225" y="1164375"/>
            <a:chExt cx="8415600" cy="3622200"/>
          </a:xfrm>
        </p:grpSpPr>
        <p:sp>
          <p:nvSpPr>
            <p:cNvPr id="271" name="Google Shape;271;p37"/>
            <p:cNvSpPr/>
            <p:nvPr/>
          </p:nvSpPr>
          <p:spPr>
            <a:xfrm>
              <a:off x="364225" y="1164375"/>
              <a:ext cx="4098900" cy="36222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680925" y="1164375"/>
              <a:ext cx="4098900" cy="3622200"/>
            </a:xfrm>
            <a:prstGeom prst="roundRect">
              <a:avLst>
                <a:gd fmla="val 481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7"/>
          <p:cNvSpPr txBox="1"/>
          <p:nvPr>
            <p:ph hasCustomPrompt="1" type="title"/>
          </p:nvPr>
        </p:nvSpPr>
        <p:spPr>
          <a:xfrm>
            <a:off x="885763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4" name="Google Shape;274;p37"/>
          <p:cNvSpPr txBox="1"/>
          <p:nvPr>
            <p:ph idx="1" type="subTitle"/>
          </p:nvPr>
        </p:nvSpPr>
        <p:spPr>
          <a:xfrm>
            <a:off x="885763" y="3440156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hasCustomPrompt="1" idx="2" type="title"/>
          </p:nvPr>
        </p:nvSpPr>
        <p:spPr>
          <a:xfrm>
            <a:off x="5160388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6" name="Google Shape;276;p37"/>
          <p:cNvSpPr txBox="1"/>
          <p:nvPr>
            <p:ph idx="3" type="subTitle"/>
          </p:nvPr>
        </p:nvSpPr>
        <p:spPr>
          <a:xfrm>
            <a:off x="5160388" y="3440161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8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279" name="Google Shape;279;p38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 txBox="1"/>
          <p:nvPr>
            <p:ph type="ctrTitle"/>
          </p:nvPr>
        </p:nvSpPr>
        <p:spPr>
          <a:xfrm>
            <a:off x="2385150" y="540000"/>
            <a:ext cx="4373700" cy="104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2385150" y="2184525"/>
            <a:ext cx="4373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38"/>
          <p:cNvSpPr txBox="1"/>
          <p:nvPr>
            <p:ph idx="2" type="subTitle"/>
          </p:nvPr>
        </p:nvSpPr>
        <p:spPr>
          <a:xfrm>
            <a:off x="2090853" y="4306375"/>
            <a:ext cx="49623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4" name="Google Shape;284;p38"/>
          <p:cNvSpPr txBox="1"/>
          <p:nvPr/>
        </p:nvSpPr>
        <p:spPr>
          <a:xfrm>
            <a:off x="720000" y="3924375"/>
            <a:ext cx="770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including icons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pbs.org/newshour/show/kids-mental-healthy-safety-in-the-spotlight-as-social-media-execs-face-congress" TargetMode="External"/><Relationship Id="rId4" Type="http://schemas.openxmlformats.org/officeDocument/2006/relationships/hyperlink" Target="https://www.pbs.org/newshour/show/kids-mental-healthy-safety-in-the-spotlight-as-social-media-execs-face-congress" TargetMode="External"/><Relationship Id="rId5" Type="http://schemas.openxmlformats.org/officeDocument/2006/relationships/image" Target="../media/image1.gif"/><Relationship Id="rId6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2"/>
                </a:solidFill>
              </a:rPr>
              <a:t>¡Hola</a:t>
            </a:r>
            <a:r>
              <a:rPr b="1" lang="en" sz="2300">
                <a:solidFill>
                  <a:schemeClr val="accent2"/>
                </a:solidFill>
              </a:rPr>
              <a:t>!</a:t>
            </a:r>
            <a:r>
              <a:rPr b="1" lang="en" sz="2300">
                <a:solidFill>
                  <a:schemeClr val="accent4"/>
                </a:solidFill>
              </a:rPr>
              <a:t> </a:t>
            </a:r>
            <a:r>
              <a:rPr b="1" lang="en" sz="2300"/>
              <a:t>¡</a:t>
            </a:r>
            <a:r>
              <a:rPr b="1" lang="en" sz="2300"/>
              <a:t>Feliz</a:t>
            </a:r>
            <a:r>
              <a:rPr b="1" lang="en" sz="2300"/>
              <a:t> Dia de Los Muertos! </a:t>
            </a:r>
            <a:endParaRPr b="1" sz="2300"/>
          </a:p>
        </p:txBody>
      </p:sp>
      <p:sp>
        <p:nvSpPr>
          <p:cNvPr id="295" name="Google Shape;295;p43"/>
          <p:cNvSpPr txBox="1"/>
          <p:nvPr/>
        </p:nvSpPr>
        <p:spPr>
          <a:xfrm>
            <a:off x="889350" y="1212450"/>
            <a:ext cx="7365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Bienvenidos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a todos, and thank you so much for joining us for another CompSci Meeting! If your Spanish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teacher hasn’t brought it up (or you don’t take Spanish), it is the Day of the Dead today! We wish a tremendous day to anyone celebrating!</a:t>
            </a:r>
            <a:endParaRPr b="1"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96" name="Google Shape;296;p43"/>
          <p:cNvCxnSpPr/>
          <p:nvPr/>
        </p:nvCxnSpPr>
        <p:spPr>
          <a:xfrm>
            <a:off x="593317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3"/>
          <p:cNvSpPr txBox="1"/>
          <p:nvPr/>
        </p:nvSpPr>
        <p:spPr>
          <a:xfrm>
            <a:off x="3511277" y="1972013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Two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298" name="Google Shape;298;p43"/>
          <p:cNvSpPr txBox="1"/>
          <p:nvPr/>
        </p:nvSpPr>
        <p:spPr>
          <a:xfrm>
            <a:off x="2500425" y="2325650"/>
            <a:ext cx="33795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Abel"/>
              <a:buChar char="●"/>
            </a:pPr>
            <a:r>
              <a:rPr lang="en" sz="12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Let’s create a program that just randomly creates people (why not)</a:t>
            </a:r>
            <a:endParaRPr sz="12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Abel"/>
              <a:buChar char="○"/>
            </a:pPr>
            <a:r>
              <a:rPr lang="en" sz="12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Using the random module, create a program that randomly selects names, ages, professions, etc.. from a list for each</a:t>
            </a:r>
            <a:endParaRPr sz="12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Abel"/>
              <a:buChar char="●"/>
            </a:pPr>
            <a:r>
              <a:rPr lang="en" sz="12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 example sentence could be “Jim Sanders, a 54 year old from Iowa, is a carpenter”</a:t>
            </a:r>
            <a:endParaRPr sz="12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50"/>
              <a:buFont typeface="Abel"/>
              <a:buChar char="○"/>
            </a:pPr>
            <a:r>
              <a:rPr lang="en" sz="12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If you’re not already familiar with the </a:t>
            </a:r>
            <a:r>
              <a:rPr lang="en" sz="125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3"/>
              </a:rPr>
              <a:t>current</a:t>
            </a:r>
            <a:r>
              <a:rPr lang="en" sz="125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4"/>
              </a:rPr>
              <a:t> social media proceedings</a:t>
            </a:r>
            <a:r>
              <a:rPr lang="en" sz="125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read them</a:t>
            </a:r>
            <a:endParaRPr sz="125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>
            <a:off x="6894158" y="2153040"/>
            <a:ext cx="143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One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300" name="Google Shape;300;p43"/>
          <p:cNvSpPr txBox="1"/>
          <p:nvPr/>
        </p:nvSpPr>
        <p:spPr>
          <a:xfrm>
            <a:off x="6017075" y="2485250"/>
            <a:ext cx="2688600" cy="23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bel"/>
              <a:buChar char="●"/>
            </a:pPr>
            <a:r>
              <a:rPr lang="en"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 Spanish, typically feminine words end in ‘a’ and masculine in ‘a’</a:t>
            </a:r>
            <a:endParaRPr sz="13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bel"/>
              <a:buChar char="●"/>
            </a:pPr>
            <a:r>
              <a:rPr lang="en"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Create a program that asks the user for an input, and depending on the last letter of the string, says if it is masculine or feminine!</a:t>
            </a:r>
            <a:endParaRPr sz="13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bel"/>
              <a:buChar char="○"/>
            </a:pPr>
            <a:r>
              <a:rPr lang="en"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Confused? Trying seeing what </a:t>
            </a:r>
            <a:r>
              <a:rPr b="1" lang="en"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[-1] </a:t>
            </a:r>
            <a:r>
              <a:rPr lang="en"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does to a string in Python!</a:t>
            </a:r>
            <a:endParaRPr sz="13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301" name="Google Shape;301;p43"/>
          <p:cNvCxnSpPr/>
          <p:nvPr/>
        </p:nvCxnSpPr>
        <p:spPr>
          <a:xfrm>
            <a:off x="243242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2" name="Google Shape;302;p43"/>
          <p:cNvPicPr preferRelativeResize="0"/>
          <p:nvPr/>
        </p:nvPicPr>
        <p:blipFill rotWithShape="1">
          <a:blip r:embed="rId5">
            <a:alphaModFix/>
          </a:blip>
          <a:srcRect b="0" l="12085" r="12093" t="0"/>
          <a:stretch/>
        </p:blipFill>
        <p:spPr>
          <a:xfrm>
            <a:off x="590500" y="1972025"/>
            <a:ext cx="1698000" cy="125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3" name="Google Shape;303;p43"/>
          <p:cNvPicPr preferRelativeResize="0"/>
          <p:nvPr/>
        </p:nvPicPr>
        <p:blipFill rotWithShape="1">
          <a:blip r:embed="rId6">
            <a:alphaModFix/>
          </a:blip>
          <a:srcRect b="0" l="14111" r="14111" t="0"/>
          <a:stretch/>
        </p:blipFill>
        <p:spPr>
          <a:xfrm>
            <a:off x="557275" y="3375850"/>
            <a:ext cx="1698000" cy="1329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rk Interface Social Media by Slidesgo">
  <a:themeElements>
    <a:clrScheme name="Simple Light">
      <a:dk1>
        <a:srgbClr val="1B203A"/>
      </a:dk1>
      <a:lt1>
        <a:srgbClr val="272B4A"/>
      </a:lt1>
      <a:dk2>
        <a:srgbClr val="34394C"/>
      </a:dk2>
      <a:lt2>
        <a:srgbClr val="7A86A2"/>
      </a:lt2>
      <a:accent1>
        <a:srgbClr val="FFFFFF"/>
      </a:accent1>
      <a:accent2>
        <a:srgbClr val="65EBD2"/>
      </a:accent2>
      <a:accent3>
        <a:srgbClr val="EF3560"/>
      </a:accent3>
      <a:accent4>
        <a:srgbClr val="FC9748"/>
      </a:accent4>
      <a:accent5>
        <a:srgbClr val="FFD966"/>
      </a:accent5>
      <a:accent6>
        <a:srgbClr val="8E8E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